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handoutMasterIdLst>
    <p:handoutMasterId r:id="rId16"/>
  </p:handoutMasterIdLst>
  <p:sldIdLst>
    <p:sldId id="256" r:id="rId5"/>
    <p:sldId id="268" r:id="rId6"/>
    <p:sldId id="269" r:id="rId7"/>
    <p:sldId id="262" r:id="rId8"/>
    <p:sldId id="270" r:id="rId9"/>
    <p:sldId id="265" r:id="rId10"/>
    <p:sldId id="266" r:id="rId11"/>
    <p:sldId id="264" r:id="rId12"/>
    <p:sldId id="263" r:id="rId13"/>
    <p:sldId id="267" r:id="rId14"/>
  </p:sldIdLst>
  <p:sldSz cx="12192000" cy="6858000"/>
  <p:notesSz cx="6858000" cy="9144000"/>
  <p:defaultTextStyle>
    <a:defPPr rtl="0">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7" d="100"/>
          <a:sy n="97" d="100"/>
        </p:scale>
        <p:origin x="90" y="384"/>
      </p:cViewPr>
      <p:guideLst/>
    </p:cSldViewPr>
  </p:slideViewPr>
  <p:notesTextViewPr>
    <p:cViewPr>
      <p:scale>
        <a:sx n="1" d="1"/>
        <a:sy n="1" d="1"/>
      </p:scale>
      <p:origin x="0" y="0"/>
    </p:cViewPr>
  </p:notesTextViewPr>
  <p:notesViewPr>
    <p:cSldViewPr snapToGrid="0">
      <p:cViewPr varScale="1">
        <p:scale>
          <a:sx n="85" d="100"/>
          <a:sy n="85" d="100"/>
        </p:scale>
        <p:origin x="385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1" qsCatId="simple" csTypeId="urn:microsoft.com/office/officeart/2005/8/colors/accent1_2" csCatId="accent1" phldr="1"/>
      <dgm:spPr/>
      <dgm:t>
        <a:bodyPr rtlCol="0"/>
        <a:lstStyle/>
        <a:p>
          <a:pPr rtl="0"/>
          <a:endParaRPr lang="en-US"/>
        </a:p>
      </dgm:t>
    </dgm:pt>
    <dgm:pt modelId="{17CEDC3C-0518-4090-B100-0E26500712EC}">
      <dgm:prSet/>
      <dgm:spPr/>
      <dgm:t>
        <a:bodyPr/>
        <a:lstStyle/>
        <a:p>
          <a:pPr rtl="0"/>
          <a:r>
            <a:rPr lang="fr-FR" noProof="0" dirty="0"/>
            <a:t>Vues mondiale, continentale, nationale</a:t>
          </a:r>
        </a:p>
      </dgm:t>
    </dgm:pt>
    <dgm:pt modelId="{B435DE3C-F726-408B-AC6F-DE0EFE9CCD63}" type="parTrans" cxnId="{9ACB3AC1-8255-46E0-BE75-4532AEAAAF80}">
      <dgm:prSet/>
      <dgm:spPr/>
      <dgm:t>
        <a:bodyPr/>
        <a:lstStyle/>
        <a:p>
          <a:pPr rtl="0"/>
          <a:endParaRPr lang="fr-FR" noProof="0" dirty="0"/>
        </a:p>
      </dgm:t>
    </dgm:pt>
    <dgm:pt modelId="{4A4B8366-1CAF-466D-9C6E-9F3316175D21}" type="sibTrans" cxnId="{9ACB3AC1-8255-46E0-BE75-4532AEAAAF80}">
      <dgm:prSet/>
      <dgm:spPr/>
      <dgm:t>
        <a:bodyPr/>
        <a:lstStyle/>
        <a:p>
          <a:pPr rtl="0"/>
          <a:endParaRPr lang="fr-FR" noProof="0" dirty="0"/>
        </a:p>
      </dgm:t>
    </dgm:pt>
    <dgm:pt modelId="{98391499-17A2-4801-9F69-81BE473760CD}">
      <dgm:prSet/>
      <dgm:spPr/>
      <dgm:t>
        <a:bodyPr/>
        <a:lstStyle/>
        <a:p>
          <a:pPr rtl="0"/>
          <a:r>
            <a:rPr lang="fr-FR" noProof="0" dirty="0"/>
            <a:t>Visualiser différents indicateurs mortalité, accès à l’eau dans le monde, type de population, croissance </a:t>
          </a:r>
        </a:p>
        <a:p>
          <a:pPr rtl="0"/>
          <a:endParaRPr lang="fr-FR" noProof="0" dirty="0"/>
        </a:p>
      </dgm:t>
    </dgm:pt>
    <dgm:pt modelId="{95C58DFF-DB28-47BF-BD6A-EC281E8FC2CD}" type="parTrans" cxnId="{99062C35-11FD-48B3-B6CC-285149615D1F}">
      <dgm:prSet/>
      <dgm:spPr/>
      <dgm:t>
        <a:bodyPr/>
        <a:lstStyle/>
        <a:p>
          <a:pPr rtl="0"/>
          <a:endParaRPr lang="fr-FR" noProof="0" dirty="0"/>
        </a:p>
      </dgm:t>
    </dgm:pt>
    <dgm:pt modelId="{5B5CC139-5156-44F9-B835-6B92FEC46484}" type="sibTrans" cxnId="{99062C35-11FD-48B3-B6CC-285149615D1F}">
      <dgm:prSet/>
      <dgm:spPr/>
      <dgm:t>
        <a:bodyPr/>
        <a:lstStyle/>
        <a:p>
          <a:pPr rtl="0"/>
          <a:endParaRPr lang="fr-FR" noProof="0" dirty="0"/>
        </a:p>
      </dgm:t>
    </dgm:pt>
    <dgm:pt modelId="{FCC58286-7C6D-464C-BB42-4E6FDE44662B}">
      <dgm:prSet/>
      <dgm:spPr/>
      <dgm:t>
        <a:bodyPr/>
        <a:lstStyle/>
        <a:p>
          <a:pPr rtl="0"/>
          <a:r>
            <a:rPr lang="fr-FR" noProof="0" dirty="0"/>
            <a:t>Dashboard</a:t>
          </a:r>
        </a:p>
      </dgm:t>
    </dgm:pt>
    <dgm:pt modelId="{E45F76AF-B1A8-443B-8F6B-905A507AAB18}" type="parTrans" cxnId="{2765E390-3A42-466A-87AD-20316EA2380C}">
      <dgm:prSet/>
      <dgm:spPr/>
      <dgm:t>
        <a:bodyPr/>
        <a:lstStyle/>
        <a:p>
          <a:pPr rtl="0"/>
          <a:endParaRPr lang="fr-FR" noProof="0" dirty="0"/>
        </a:p>
      </dgm:t>
    </dgm:pt>
    <dgm:pt modelId="{18E5FFEB-DE46-4C1D-8F6E-E65026C954BE}" type="sibTrans" cxnId="{2765E390-3A42-466A-87AD-20316EA2380C}">
      <dgm:prSet/>
      <dgm:spPr/>
      <dgm:t>
        <a:bodyPr/>
        <a:lstStyle/>
        <a:p>
          <a:pPr rtl="0"/>
          <a:endParaRPr lang="fr-FR" noProof="0" dirty="0"/>
        </a:p>
      </dgm:t>
    </dgm:pt>
    <dgm:pt modelId="{96D6E15A-D265-46FD-AE7A-F7931904D8A6}">
      <dgm:prSet/>
      <dgm:spPr/>
      <dgm:t>
        <a:bodyPr/>
        <a:lstStyle/>
        <a:p>
          <a:pPr rtl="0"/>
          <a:r>
            <a:rPr lang="fr-FR" noProof="0" dirty="0"/>
            <a:t>Indicateurs calculés</a:t>
          </a:r>
        </a:p>
      </dgm:t>
    </dgm:pt>
    <dgm:pt modelId="{BF131BF4-552C-42B7-A4E4-3DD57EBFE6F7}" type="parTrans" cxnId="{83D85A34-AD39-4141-B7BD-21D8A23B6034}">
      <dgm:prSet/>
      <dgm:spPr/>
      <dgm:t>
        <a:bodyPr/>
        <a:lstStyle/>
        <a:p>
          <a:pPr rtl="0"/>
          <a:endParaRPr lang="fr-FR" noProof="0" dirty="0"/>
        </a:p>
      </dgm:t>
    </dgm:pt>
    <dgm:pt modelId="{AA466C83-112C-4333-B774-F1F265BD5C64}" type="sibTrans" cxnId="{83D85A34-AD39-4141-B7BD-21D8A23B6034}">
      <dgm:prSet/>
      <dgm:spPr/>
      <dgm:t>
        <a:bodyPr/>
        <a:lstStyle/>
        <a:p>
          <a:pPr rtl="0"/>
          <a:endParaRPr lang="fr-FR" noProof="0" dirty="0"/>
        </a:p>
      </dgm:t>
    </dgm:pt>
    <dgm:pt modelId="{E83323FA-D9FE-495D-BB9C-938C055FE7A9}">
      <dgm:prSet/>
      <dgm:spPr/>
      <dgm:t>
        <a:bodyPr/>
        <a:lstStyle/>
        <a:p>
          <a:pPr rtl="0"/>
          <a:r>
            <a:rPr lang="fr-FR" noProof="0" dirty="0"/>
            <a:t>Consulting</a:t>
          </a:r>
        </a:p>
      </dgm:t>
    </dgm:pt>
    <dgm:pt modelId="{716660A6-7100-457C-907A-A1A0FA5A3F95}" type="parTrans" cxnId="{62F54A26-305E-4B4D-8930-38EBEAD5734E}">
      <dgm:prSet/>
      <dgm:spPr/>
      <dgm:t>
        <a:bodyPr/>
        <a:lstStyle/>
        <a:p>
          <a:pPr rtl="0"/>
          <a:endParaRPr lang="fr-FR" noProof="0" dirty="0"/>
        </a:p>
      </dgm:t>
    </dgm:pt>
    <dgm:pt modelId="{8ECDD9C7-B419-4C83-AC8C-72BBFE97E18C}" type="sibTrans" cxnId="{62F54A26-305E-4B4D-8930-38EBEAD5734E}">
      <dgm:prSet/>
      <dgm:spPr/>
      <dgm:t>
        <a:bodyPr/>
        <a:lstStyle/>
        <a:p>
          <a:pPr rtl="0"/>
          <a:endParaRPr lang="fr-FR" noProof="0" dirty="0"/>
        </a:p>
      </dgm:t>
    </dgm:pt>
    <dgm:pt modelId="{E0D9B9BB-B71B-4094-81F3-C8E99AE698A1}">
      <dgm:prSet/>
      <dgm:spPr/>
      <dgm:t>
        <a:bodyPr/>
        <a:lstStyle/>
        <a:p>
          <a:pPr>
            <a:buFont typeface="+mj-lt"/>
            <a:buAutoNum type="arabicPeriod"/>
          </a:pPr>
          <a:r>
            <a:rPr lang="fr-FR" b="0" i="0" dirty="0"/>
            <a:t>Consulting auprès d’administrations/gouvernements à propos des politiques d’accès à l’eau</a:t>
          </a:r>
          <a:endParaRPr lang="fr-FR" noProof="0" dirty="0"/>
        </a:p>
      </dgm:t>
    </dgm:pt>
    <dgm:pt modelId="{35482E45-629A-48D5-9B40-64EDAA5503A5}" type="parTrans" cxnId="{83CEAB50-15BC-4899-8835-83936FD24235}">
      <dgm:prSet/>
      <dgm:spPr/>
      <dgm:t>
        <a:bodyPr/>
        <a:lstStyle/>
        <a:p>
          <a:pPr rtl="0"/>
          <a:endParaRPr lang="fr-FR" noProof="0" dirty="0"/>
        </a:p>
      </dgm:t>
    </dgm:pt>
    <dgm:pt modelId="{A8B8903B-04F2-4947-B217-759901A8DC0E}" type="sibTrans" cxnId="{83CEAB50-15BC-4899-8835-83936FD24235}">
      <dgm:prSet/>
      <dgm:spPr/>
      <dgm:t>
        <a:bodyPr/>
        <a:lstStyle/>
        <a:p>
          <a:pPr rtl="0"/>
          <a:endParaRPr lang="fr-FR" noProof="0" dirty="0"/>
        </a:p>
      </dgm:t>
    </dgm:pt>
    <dgm:pt modelId="{7C8649C5-6DC4-4124-BF33-DE393DC2B927}">
      <dgm:prSet/>
      <dgm:spPr/>
      <dgm:t>
        <a:bodyPr/>
        <a:lstStyle/>
        <a:p>
          <a:pPr rtl="0"/>
          <a:r>
            <a:rPr lang="fr-FR" noProof="0" dirty="0"/>
            <a:t> Filtres modifiables</a:t>
          </a:r>
        </a:p>
        <a:p>
          <a:pPr rtl="0"/>
          <a:r>
            <a:rPr lang="fr-FR" noProof="0" dirty="0"/>
            <a:t>Dimensions géographiques diverses</a:t>
          </a:r>
        </a:p>
        <a:p>
          <a:pPr rtl="0"/>
          <a:r>
            <a:rPr lang="fr-FR" noProof="0" dirty="0"/>
            <a:t>Visualisations filtrées au gré des besoins</a:t>
          </a:r>
        </a:p>
        <a:p>
          <a:pPr rtl="0"/>
          <a:r>
            <a:rPr lang="fr-FR" noProof="0" dirty="0"/>
            <a:t>Actualisation possible  </a:t>
          </a:r>
        </a:p>
        <a:p>
          <a:pPr rtl="0"/>
          <a:r>
            <a:rPr lang="fr-FR" noProof="0" dirty="0"/>
            <a:t> </a:t>
          </a:r>
        </a:p>
      </dgm:t>
    </dgm:pt>
    <dgm:pt modelId="{F63F9D2C-48AD-4FD9-B95E-A730BC32EA6C}" type="parTrans" cxnId="{1026FA16-DB71-4F91-B246-3282BC5BAA36}">
      <dgm:prSet/>
      <dgm:spPr/>
      <dgm:t>
        <a:bodyPr/>
        <a:lstStyle/>
        <a:p>
          <a:endParaRPr lang="fr-FR"/>
        </a:p>
      </dgm:t>
    </dgm:pt>
    <dgm:pt modelId="{63220376-D72B-4714-8837-B0498FD5CCE5}" type="sibTrans" cxnId="{1026FA16-DB71-4F91-B246-3282BC5BAA36}">
      <dgm:prSet/>
      <dgm:spPr/>
      <dgm:t>
        <a:bodyPr/>
        <a:lstStyle/>
        <a:p>
          <a:endParaRPr lang="fr-FR"/>
        </a:p>
      </dgm:t>
    </dgm:pt>
    <dgm:pt modelId="{AB8997E3-3B60-4D1C-B689-B8E5D2098D59}">
      <dgm:prSet/>
      <dgm:spPr/>
      <dgm:t>
        <a:bodyPr/>
        <a:lstStyle/>
        <a:p>
          <a:r>
            <a:rPr lang="fr-FR" b="0" i="0" dirty="0"/>
            <a:t>Création de services d’accès à l’eau potable </a:t>
          </a:r>
          <a:endParaRPr lang="fr-FR" noProof="0" dirty="0"/>
        </a:p>
      </dgm:t>
    </dgm:pt>
    <dgm:pt modelId="{45CB878B-071F-4765-BA86-3A0761DEB965}" type="parTrans" cxnId="{D2060BC1-2A4B-44ED-AFB2-4E8C0B12F39E}">
      <dgm:prSet/>
      <dgm:spPr/>
      <dgm:t>
        <a:bodyPr/>
        <a:lstStyle/>
        <a:p>
          <a:endParaRPr lang="fr-FR"/>
        </a:p>
      </dgm:t>
    </dgm:pt>
    <dgm:pt modelId="{889E25DB-913D-40DE-A7B8-70367706952B}" type="sibTrans" cxnId="{D2060BC1-2A4B-44ED-AFB2-4E8C0B12F39E}">
      <dgm:prSet/>
      <dgm:spPr/>
      <dgm:t>
        <a:bodyPr/>
        <a:lstStyle/>
        <a:p>
          <a:endParaRPr lang="fr-FR"/>
        </a:p>
      </dgm:t>
    </dgm:pt>
    <dgm:pt modelId="{F6304E71-05E9-4702-BA3E-FF151B68C86D}">
      <dgm:prSet/>
      <dgm:spPr/>
      <dgm:t>
        <a:bodyPr/>
        <a:lstStyle/>
        <a:p>
          <a:r>
            <a:rPr lang="fr-FR" noProof="0" dirty="0"/>
            <a:t>Modernisations des services d’accès à l’eau potable existants </a:t>
          </a:r>
        </a:p>
      </dgm:t>
    </dgm:pt>
    <dgm:pt modelId="{7FC66C4D-C5B3-43ED-A51D-C20636815966}" type="parTrans" cxnId="{CD50A2C6-E0D7-4697-9C4C-73432CE52B87}">
      <dgm:prSet/>
      <dgm:spPr/>
      <dgm:t>
        <a:bodyPr/>
        <a:lstStyle/>
        <a:p>
          <a:endParaRPr lang="fr-FR"/>
        </a:p>
      </dgm:t>
    </dgm:pt>
    <dgm:pt modelId="{1DCE6C7D-7614-4D31-8EFF-FF97B56C3FF1}" type="sibTrans" cxnId="{CD50A2C6-E0D7-4697-9C4C-73432CE52B87}">
      <dgm:prSet/>
      <dgm:spPr/>
      <dgm:t>
        <a:bodyPr/>
        <a:lstStyle/>
        <a:p>
          <a:endParaRPr lang="fr-FR"/>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C7CB1D15-3BEA-47A6-A23A-CD04AA7BA087}" type="presOf" srcId="{7C8649C5-6DC4-4124-BF33-DE393DC2B927}" destId="{2D473DD1-2318-473E-BBC4-451410B2CE1D}" srcOrd="0" destOrd="1" presId="urn:microsoft.com/office/officeart/2016/7/layout/HexagonTimeline"/>
    <dgm:cxn modelId="{1026FA16-DB71-4F91-B246-3282BC5BAA36}" srcId="{FCC58286-7C6D-464C-BB42-4E6FDE44662B}" destId="{7C8649C5-6DC4-4124-BF33-DE393DC2B927}" srcOrd="1" destOrd="0" parTransId="{F63F9D2C-48AD-4FD9-B95E-A730BC32EA6C}" sibTransId="{63220376-D72B-4714-8837-B0498FD5CCE5}"/>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2" presId="urn:microsoft.com/office/officeart/2016/7/layout/HexagonTimeline"/>
    <dgm:cxn modelId="{83CEAB50-15BC-4899-8835-83936FD24235}" srcId="{E83323FA-D9FE-495D-BB9C-938C055FE7A9}" destId="{E0D9B9BB-B71B-4094-81F3-C8E99AE698A1}" srcOrd="2" destOrd="0" parTransId="{35482E45-629A-48D5-9B40-64EDAA5503A5}" sibTransId="{A8B8903B-04F2-4947-B217-759901A8DC0E}"/>
    <dgm:cxn modelId="{905E9D75-D664-4A80-9512-28244FACD56A}" type="presOf" srcId="{AB8997E3-3B60-4D1C-B689-B8E5D2098D59}" destId="{D44F0506-8AC4-4F85-BD19-22441542B740}" srcOrd="0" destOrd="0" presId="urn:microsoft.com/office/officeart/2016/7/layout/HexagonTimelin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5BCC9CAA-E589-4057-96DE-82937E7FF04F}" type="presOf" srcId="{F6304E71-05E9-4702-BA3E-FF151B68C86D}" destId="{D44F0506-8AC4-4F85-BD19-22441542B740}" srcOrd="0" destOrd="1" presId="urn:microsoft.com/office/officeart/2016/7/layout/HexagonTimelin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D2060BC1-2A4B-44ED-AFB2-4E8C0B12F39E}" srcId="{E83323FA-D9FE-495D-BB9C-938C055FE7A9}" destId="{AB8997E3-3B60-4D1C-B689-B8E5D2098D59}" srcOrd="0" destOrd="0" parTransId="{45CB878B-071F-4765-BA86-3A0761DEB965}" sibTransId="{889E25DB-913D-40DE-A7B8-70367706952B}"/>
    <dgm:cxn modelId="{9ACB3AC1-8255-46E0-BE75-4532AEAAAF80}" srcId="{319F336B-76B7-431F-9F5E-75CE23B83157}" destId="{17CEDC3C-0518-4090-B100-0E26500712EC}" srcOrd="0" destOrd="0" parTransId="{B435DE3C-F726-408B-AC6F-DE0EFE9CCD63}" sibTransId="{4A4B8366-1CAF-466D-9C6E-9F3316175D21}"/>
    <dgm:cxn modelId="{CD50A2C6-E0D7-4697-9C4C-73432CE52B87}" srcId="{E83323FA-D9FE-495D-BB9C-938C055FE7A9}" destId="{F6304E71-05E9-4702-BA3E-FF151B68C86D}" srcOrd="1" destOrd="0" parTransId="{7FC66C4D-C5B3-43ED-A51D-C20636815966}" sibTransId="{1DCE6C7D-7614-4D31-8EFF-FF97B56C3FF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rtl="0">
            <a:lnSpc>
              <a:spcPct val="90000"/>
            </a:lnSpc>
            <a:spcBef>
              <a:spcPct val="0"/>
            </a:spcBef>
            <a:spcAft>
              <a:spcPct val="35000"/>
            </a:spcAft>
            <a:buNone/>
          </a:pPr>
          <a:r>
            <a:rPr lang="fr-FR" sz="1200" kern="1200" noProof="0" dirty="0"/>
            <a:t>Vues mondiale, continentale, nationale</a:t>
          </a:r>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rtl="0">
            <a:lnSpc>
              <a:spcPct val="90000"/>
            </a:lnSpc>
            <a:spcBef>
              <a:spcPct val="0"/>
            </a:spcBef>
            <a:spcAft>
              <a:spcPct val="35000"/>
            </a:spcAft>
            <a:buNone/>
          </a:pPr>
          <a:r>
            <a:rPr lang="fr-FR" sz="1100" kern="1200" noProof="0" dirty="0"/>
            <a:t>Visualiser différents indicateurs mortalité, accès à l’eau dans le monde, type de population, croissance </a:t>
          </a:r>
        </a:p>
        <a:p>
          <a:pPr marL="0" lvl="0" indent="0" algn="ctr" defTabSz="488950" rtl="0">
            <a:lnSpc>
              <a:spcPct val="90000"/>
            </a:lnSpc>
            <a:spcBef>
              <a:spcPct val="0"/>
            </a:spcBef>
            <a:spcAft>
              <a:spcPct val="35000"/>
            </a:spcAft>
            <a:buNone/>
          </a:pPr>
          <a:endParaRPr lang="fr-FR" sz="1100" kern="1200" noProof="0" dirty="0"/>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rtl="0">
            <a:lnSpc>
              <a:spcPct val="90000"/>
            </a:lnSpc>
            <a:spcBef>
              <a:spcPct val="0"/>
            </a:spcBef>
            <a:spcAft>
              <a:spcPct val="35000"/>
            </a:spcAft>
            <a:buNone/>
          </a:pPr>
          <a:r>
            <a:rPr lang="fr-FR" sz="1200" kern="1200" noProof="0" dirty="0"/>
            <a:t>Dashboard</a:t>
          </a:r>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rtl="0">
            <a:lnSpc>
              <a:spcPct val="90000"/>
            </a:lnSpc>
            <a:spcBef>
              <a:spcPct val="0"/>
            </a:spcBef>
            <a:spcAft>
              <a:spcPct val="35000"/>
            </a:spcAft>
            <a:buNone/>
          </a:pPr>
          <a:r>
            <a:rPr lang="fr-FR" sz="1100" kern="1200" noProof="0" dirty="0"/>
            <a:t>Indicateurs calculés</a:t>
          </a:r>
        </a:p>
        <a:p>
          <a:pPr marL="0" lvl="0" indent="0" algn="ctr" defTabSz="488950" rtl="0">
            <a:lnSpc>
              <a:spcPct val="90000"/>
            </a:lnSpc>
            <a:spcBef>
              <a:spcPct val="0"/>
            </a:spcBef>
            <a:spcAft>
              <a:spcPct val="35000"/>
            </a:spcAft>
            <a:buNone/>
          </a:pPr>
          <a:r>
            <a:rPr lang="fr-FR" sz="1100" kern="1200" noProof="0" dirty="0"/>
            <a:t> Filtres modifiables</a:t>
          </a:r>
        </a:p>
        <a:p>
          <a:pPr marL="0" lvl="0" indent="0" algn="ctr" defTabSz="488950" rtl="0">
            <a:lnSpc>
              <a:spcPct val="90000"/>
            </a:lnSpc>
            <a:spcBef>
              <a:spcPct val="0"/>
            </a:spcBef>
            <a:spcAft>
              <a:spcPct val="35000"/>
            </a:spcAft>
            <a:buNone/>
          </a:pPr>
          <a:r>
            <a:rPr lang="fr-FR" sz="1100" kern="1200" noProof="0" dirty="0"/>
            <a:t>Dimensions géographiques diverses</a:t>
          </a:r>
        </a:p>
        <a:p>
          <a:pPr marL="0" lvl="0" indent="0" algn="ctr" defTabSz="488950" rtl="0">
            <a:lnSpc>
              <a:spcPct val="90000"/>
            </a:lnSpc>
            <a:spcBef>
              <a:spcPct val="0"/>
            </a:spcBef>
            <a:spcAft>
              <a:spcPct val="35000"/>
            </a:spcAft>
            <a:buNone/>
          </a:pPr>
          <a:r>
            <a:rPr lang="fr-FR" sz="1100" kern="1200" noProof="0" dirty="0"/>
            <a:t>Visualisations filtrées au gré des besoins</a:t>
          </a:r>
        </a:p>
        <a:p>
          <a:pPr marL="0" lvl="0" indent="0" algn="ctr" defTabSz="488950" rtl="0">
            <a:lnSpc>
              <a:spcPct val="90000"/>
            </a:lnSpc>
            <a:spcBef>
              <a:spcPct val="0"/>
            </a:spcBef>
            <a:spcAft>
              <a:spcPct val="35000"/>
            </a:spcAft>
            <a:buNone/>
          </a:pPr>
          <a:r>
            <a:rPr lang="fr-FR" sz="1100" kern="1200" noProof="0" dirty="0"/>
            <a:t>Actualisation possible  </a:t>
          </a:r>
        </a:p>
        <a:p>
          <a:pPr marL="0" lvl="0" indent="0" algn="ctr" defTabSz="488950" rtl="0">
            <a:lnSpc>
              <a:spcPct val="90000"/>
            </a:lnSpc>
            <a:spcBef>
              <a:spcPct val="0"/>
            </a:spcBef>
            <a:spcAft>
              <a:spcPct val="35000"/>
            </a:spcAft>
            <a:buNone/>
          </a:pPr>
          <a:r>
            <a:rPr lang="fr-FR" sz="1100" kern="1200" noProof="0" dirty="0"/>
            <a:t>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rtl="0">
            <a:lnSpc>
              <a:spcPct val="90000"/>
            </a:lnSpc>
            <a:spcBef>
              <a:spcPct val="0"/>
            </a:spcBef>
            <a:spcAft>
              <a:spcPct val="35000"/>
            </a:spcAft>
            <a:buNone/>
          </a:pPr>
          <a:r>
            <a:rPr lang="fr-FR" sz="1200" kern="1200" noProof="0" dirty="0"/>
            <a:t>Consulting</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fr-FR" sz="1100" b="0" i="0" kern="1200" dirty="0"/>
            <a:t>Création de services d’accès à l’eau potable </a:t>
          </a:r>
          <a:endParaRPr lang="fr-FR" sz="1100" kern="1200" noProof="0" dirty="0"/>
        </a:p>
        <a:p>
          <a:pPr marL="0" lvl="0" indent="0" algn="ctr" defTabSz="488950">
            <a:lnSpc>
              <a:spcPct val="90000"/>
            </a:lnSpc>
            <a:spcBef>
              <a:spcPct val="0"/>
            </a:spcBef>
            <a:spcAft>
              <a:spcPct val="35000"/>
            </a:spcAft>
            <a:buNone/>
          </a:pPr>
          <a:r>
            <a:rPr lang="fr-FR" sz="1100" kern="1200" noProof="0" dirty="0"/>
            <a:t>Modernisations des services d’accès à l’eau potable existants </a:t>
          </a:r>
        </a:p>
        <a:p>
          <a:pPr marL="0" lvl="0" indent="0" algn="ctr" defTabSz="488950">
            <a:lnSpc>
              <a:spcPct val="90000"/>
            </a:lnSpc>
            <a:spcBef>
              <a:spcPct val="0"/>
            </a:spcBef>
            <a:spcAft>
              <a:spcPct val="35000"/>
            </a:spcAft>
            <a:buFont typeface="+mj-lt"/>
            <a:buNone/>
          </a:pPr>
          <a:r>
            <a:rPr lang="fr-FR" sz="1100" b="0" i="0" kern="1200" dirty="0"/>
            <a:t>Consulting auprès d’administrations/gouvernements à propos des politiques d’accès à l’eau</a:t>
          </a:r>
          <a:endParaRPr lang="fr-FR" sz="1100" kern="1200" noProof="0" dirty="0"/>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F050FD1-5EF8-40B4-933E-C7F1F19D516B}" type="datetime1">
              <a:rPr lang="fr-FR" smtClean="0"/>
              <a:t>07/03/2024</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8D331BE-4A26-441F-AE74-A51A4C94AC14}" type="slidenum">
              <a:rPr lang="fr-FR" smtClean="0"/>
              <a:t>‹N°›</a:t>
            </a:fld>
            <a:endParaRPr lang="fr-FR"/>
          </a:p>
        </p:txBody>
      </p:sp>
    </p:spTree>
    <p:extLst>
      <p:ext uri="{BB962C8B-B14F-4D97-AF65-F5344CB8AC3E}">
        <p14:creationId xmlns:p14="http://schemas.microsoft.com/office/powerpoint/2010/main" val="461217887"/>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38D098F3-B520-43FE-B0B1-4362B4B9EE63}" type="datetime1">
              <a:rPr lang="fr-FR" noProof="0" smtClean="0"/>
              <a:t>07/03/2024</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F6B3765-1535-41FB-A927-AAD2D1E85382}" type="slidenum">
              <a:rPr lang="fr-FR" noProof="0" smtClean="0"/>
              <a:t>‹N°›</a:t>
            </a:fld>
            <a:endParaRPr lang="fr-FR" noProof="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BF6B3765-1535-41FB-A927-AAD2D1E85382}" type="slidenum">
              <a:rPr lang="fr-FR" smtClean="0"/>
              <a:t>1</a:t>
            </a:fld>
            <a:endParaRPr lang="fr-FR"/>
          </a:p>
        </p:txBody>
      </p:sp>
    </p:spTree>
    <p:extLst>
      <p:ext uri="{BB962C8B-B14F-4D97-AF65-F5344CB8AC3E}">
        <p14:creationId xmlns:p14="http://schemas.microsoft.com/office/powerpoint/2010/main" val="2994271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BF6B3765-1535-41FB-A927-AAD2D1E85382}" type="slidenum">
              <a:rPr lang="fr-FR" smtClean="0"/>
              <a:t>4</a:t>
            </a:fld>
            <a:endParaRPr lang="fr-FR"/>
          </a:p>
        </p:txBody>
      </p:sp>
    </p:spTree>
    <p:extLst>
      <p:ext uri="{BB962C8B-B14F-4D97-AF65-F5344CB8AC3E}">
        <p14:creationId xmlns:p14="http://schemas.microsoft.com/office/powerpoint/2010/main" val="2631209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209800" y="4464028"/>
            <a:ext cx="9144000" cy="1641490"/>
          </a:xfrm>
        </p:spPr>
        <p:txBody>
          <a:bodyPr wrap="none" rtlCol="0"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pPr rtl="0"/>
            <a:r>
              <a:rPr lang="fr-FR" noProof="0"/>
              <a:t>Modifiez le style du titre</a:t>
            </a:r>
          </a:p>
        </p:txBody>
      </p:sp>
      <p:sp>
        <p:nvSpPr>
          <p:cNvPr id="3" name="Sous-titre 2"/>
          <p:cNvSpPr>
            <a:spLocks noGrp="1"/>
          </p:cNvSpPr>
          <p:nvPr>
            <p:ph type="subTitle" idx="1"/>
          </p:nvPr>
        </p:nvSpPr>
        <p:spPr>
          <a:xfrm>
            <a:off x="2209799" y="3694375"/>
            <a:ext cx="9144000" cy="754025"/>
          </a:xfrm>
        </p:spPr>
        <p:txBody>
          <a:bodyPr rtlCol="0"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7" name="Espace réservé de la date 6"/>
          <p:cNvSpPr>
            <a:spLocks noGrp="1"/>
          </p:cNvSpPr>
          <p:nvPr>
            <p:ph type="dt" sz="half" idx="10"/>
          </p:nvPr>
        </p:nvSpPr>
        <p:spPr/>
        <p:txBody>
          <a:bodyPr rtlCol="0"/>
          <a:lstStyle/>
          <a:p>
            <a:pPr rtl="0"/>
            <a:fld id="{31EE3500-A753-413A-9568-6E3470D7D80B}" type="datetime1">
              <a:rPr lang="fr-FR" noProof="0" smtClean="0"/>
              <a:t>07/03/2024</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6D22F896-40B5-4ADD-8801-0D06FADFA095}" type="slidenum">
              <a:rPr lang="fr-FR" noProof="0" smtClean="0"/>
              <a:pPr rtl="0"/>
              <a:t>‹N°›</a:t>
            </a:fld>
            <a:endParaRPr lang="fr-FR"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839788" y="4367160"/>
            <a:ext cx="10515600" cy="819355"/>
          </a:xfrm>
        </p:spPr>
        <p:txBody>
          <a:bodyPr rtlCol="0" anchor="b"/>
          <a:lstStyle>
            <a:lvl1pPr>
              <a:defRPr sz="3200"/>
            </a:lvl1pPr>
          </a:lstStyle>
          <a:p>
            <a:pPr lvl="0" rtl="0"/>
            <a:r>
              <a:rPr lang="fr-FR" noProof="0" dirty="0"/>
              <a:t>Modifiez les styles du texte du masque</a:t>
            </a:r>
          </a:p>
        </p:txBody>
      </p:sp>
      <p:sp>
        <p:nvSpPr>
          <p:cNvPr id="3" name="Espace réservé d’image 2"/>
          <p:cNvSpPr>
            <a:spLocks noGrp="1" noChangeAspect="1"/>
          </p:cNvSpPr>
          <p:nvPr>
            <p:ph type="pic" idx="1" hasCustomPrompt="1"/>
          </p:nvPr>
        </p:nvSpPr>
        <p:spPr>
          <a:xfrm>
            <a:off x="839788" y="987425"/>
            <a:ext cx="10515600" cy="337973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839788" y="5186516"/>
            <a:ext cx="10514012" cy="682472"/>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Modifiez les styles du texte du masque</a:t>
            </a:r>
          </a:p>
        </p:txBody>
      </p:sp>
      <p:sp>
        <p:nvSpPr>
          <p:cNvPr id="5" name="Espace réservé de la date 4"/>
          <p:cNvSpPr>
            <a:spLocks noGrp="1"/>
          </p:cNvSpPr>
          <p:nvPr>
            <p:ph type="dt" sz="half" idx="10"/>
          </p:nvPr>
        </p:nvSpPr>
        <p:spPr/>
        <p:txBody>
          <a:bodyPr rtlCol="0"/>
          <a:lstStyle/>
          <a:p>
            <a:pPr rtl="0"/>
            <a:fld id="{27D7AA47-0E4C-448B-9854-2324135364AA}" type="datetime1">
              <a:rPr lang="fr-FR" noProof="0" smtClean="0"/>
              <a:t>07/03/2024</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3534344"/>
          </a:xfrm>
        </p:spPr>
        <p:txBody>
          <a:bodyPr rtlCol="0" anchor="ctr"/>
          <a:lstStyle>
            <a:lvl1pPr>
              <a:defRPr sz="3200"/>
            </a:lvl1pPr>
          </a:lstStyle>
          <a:p>
            <a:pPr rtl="0"/>
            <a:r>
              <a:rPr lang="fr-FR" noProof="0"/>
              <a:t>Modifiez le style du titre</a:t>
            </a:r>
          </a:p>
        </p:txBody>
      </p:sp>
      <p:sp>
        <p:nvSpPr>
          <p:cNvPr id="4" name="Espace réservé du texte 3"/>
          <p:cNvSpPr>
            <a:spLocks noGrp="1"/>
          </p:cNvSpPr>
          <p:nvPr>
            <p:ph type="body" sz="half" idx="2" hasCustomPrompt="1"/>
          </p:nvPr>
        </p:nvSpPr>
        <p:spPr>
          <a:xfrm>
            <a:off x="839788" y="4489399"/>
            <a:ext cx="10514012" cy="1501826"/>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Modifiez les styles du texte du masque</a:t>
            </a:r>
          </a:p>
        </p:txBody>
      </p:sp>
      <p:sp>
        <p:nvSpPr>
          <p:cNvPr id="5" name="Espace réservé de la date 4"/>
          <p:cNvSpPr>
            <a:spLocks noGrp="1"/>
          </p:cNvSpPr>
          <p:nvPr>
            <p:ph type="dt" sz="half" idx="10"/>
          </p:nvPr>
        </p:nvSpPr>
        <p:spPr/>
        <p:txBody>
          <a:bodyPr rtlCol="0"/>
          <a:lstStyle/>
          <a:p>
            <a:pPr rtl="0"/>
            <a:fld id="{6A38C9B3-0FF3-4EA6-A5BE-8819CB673926}" type="datetime1">
              <a:rPr lang="fr-FR" noProof="0" smtClean="0"/>
              <a:t>07/03/2024</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1446212" y="372940"/>
            <a:ext cx="9302752" cy="2992904"/>
          </a:xfrm>
        </p:spPr>
        <p:txBody>
          <a:bodyPr rtlCol="0" anchor="ctr"/>
          <a:lstStyle>
            <a:lvl1pPr>
              <a:defRPr sz="4400"/>
            </a:lvl1pPr>
          </a:lstStyle>
          <a:p>
            <a:pPr rtl="0"/>
            <a:r>
              <a:rPr lang="fr-FR" noProof="0"/>
              <a:t>Cliquez sur modifier le style du titre du masque</a:t>
            </a:r>
          </a:p>
        </p:txBody>
      </p:sp>
      <p:sp>
        <p:nvSpPr>
          <p:cNvPr id="12" name="Espace réservé du texte 3"/>
          <p:cNvSpPr>
            <a:spLocks noGrp="1"/>
          </p:cNvSpPr>
          <p:nvPr>
            <p:ph type="body" sz="half" idx="13" hasCustomPrompt="1"/>
          </p:nvPr>
        </p:nvSpPr>
        <p:spPr>
          <a:xfrm>
            <a:off x="1720644" y="3373372"/>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4" name="Espace réservé du texte 3"/>
          <p:cNvSpPr>
            <a:spLocks noGrp="1"/>
          </p:cNvSpPr>
          <p:nvPr>
            <p:ph type="body" sz="half" idx="2" hasCustomPrompt="1"/>
          </p:nvPr>
        </p:nvSpPr>
        <p:spPr>
          <a:xfrm>
            <a:off x="838200" y="4509544"/>
            <a:ext cx="10512424" cy="1489496"/>
          </a:xfrm>
        </p:spPr>
        <p:txBody>
          <a:bodyPr rtlCol="0"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a:xfrm>
            <a:off x="838200" y="6364165"/>
            <a:ext cx="2743200" cy="365125"/>
          </a:xfrm>
        </p:spPr>
        <p:txBody>
          <a:bodyPr rtlCol="0"/>
          <a:lstStyle/>
          <a:p>
            <a:pPr rtl="0"/>
            <a:fld id="{BF3EBD15-6D7F-42A9-8E80-18BB7D8D5D9A}" type="datetime1">
              <a:rPr lang="fr-FR" noProof="0" smtClean="0"/>
              <a:t>07/03/2024</a:t>
            </a:fld>
            <a:endParaRPr lang="fr-FR" noProof="0"/>
          </a:p>
        </p:txBody>
      </p:sp>
      <p:sp>
        <p:nvSpPr>
          <p:cNvPr id="6" name="Espace réservé du pied de page 5"/>
          <p:cNvSpPr>
            <a:spLocks noGrp="1"/>
          </p:cNvSpPr>
          <p:nvPr>
            <p:ph type="ftr" sz="quarter" idx="11"/>
          </p:nvPr>
        </p:nvSpPr>
        <p:spPr>
          <a:xfrm>
            <a:off x="4038600" y="6364165"/>
            <a:ext cx="4114800" cy="365125"/>
          </a:xfrm>
        </p:spPr>
        <p:txBody>
          <a:bodyPr rtlCol="0"/>
          <a:lstStyle/>
          <a:p>
            <a:pPr rtl="0"/>
            <a:endParaRPr lang="fr-FR" noProof="0"/>
          </a:p>
        </p:txBody>
      </p:sp>
      <p:sp>
        <p:nvSpPr>
          <p:cNvPr id="7" name="Espace réservé du numéro de diapositive 6"/>
          <p:cNvSpPr>
            <a:spLocks noGrp="1"/>
          </p:cNvSpPr>
          <p:nvPr>
            <p:ph type="sldNum" sz="quarter" idx="12"/>
          </p:nvPr>
        </p:nvSpPr>
        <p:spPr>
          <a:xfrm>
            <a:off x="8610600" y="6364165"/>
            <a:ext cx="2743200" cy="365125"/>
          </a:xfrm>
        </p:spPr>
        <p:txBody>
          <a:bodyPr rtlCol="0"/>
          <a:lstStyle/>
          <a:p>
            <a:pPr rtl="0"/>
            <a:fld id="{6D22F896-40B5-4ADD-8801-0D06FADFA095}" type="slidenum">
              <a:rPr lang="fr-FR" noProof="0" smtClean="0"/>
              <a:t>‹N°›</a:t>
            </a:fld>
            <a:endParaRPr lang="fr-FR" noProof="0"/>
          </a:p>
        </p:txBody>
      </p:sp>
      <p:sp>
        <p:nvSpPr>
          <p:cNvPr id="9" name="Zone de texte 8"/>
          <p:cNvSpPr txBox="1"/>
          <p:nvPr/>
        </p:nvSpPr>
        <p:spPr>
          <a:xfrm>
            <a:off x="1111044" y="79463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fr-FR" sz="8000" noProof="0">
                <a:solidFill>
                  <a:schemeClr val="tx1"/>
                </a:solidFill>
                <a:effectLst/>
              </a:rPr>
              <a:t>“</a:t>
            </a:r>
          </a:p>
        </p:txBody>
      </p:sp>
      <p:sp>
        <p:nvSpPr>
          <p:cNvPr id="10" name="Zone de texte 9"/>
          <p:cNvSpPr txBox="1"/>
          <p:nvPr/>
        </p:nvSpPr>
        <p:spPr>
          <a:xfrm>
            <a:off x="10437812" y="2751015"/>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fr-FR"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professionnelle">
    <p:spTree>
      <p:nvGrpSpPr>
        <p:cNvPr id="1" name=""/>
        <p:cNvGrpSpPr/>
        <p:nvPr/>
      </p:nvGrpSpPr>
      <p:grpSpPr>
        <a:xfrm>
          <a:off x="0" y="0"/>
          <a:ext cx="0" cy="0"/>
          <a:chOff x="0" y="0"/>
          <a:chExt cx="0" cy="0"/>
        </a:xfrm>
      </p:grpSpPr>
      <p:sp>
        <p:nvSpPr>
          <p:cNvPr id="2" name="Titre 1"/>
          <p:cNvSpPr>
            <a:spLocks noGrp="1"/>
          </p:cNvSpPr>
          <p:nvPr>
            <p:ph type="title"/>
          </p:nvPr>
        </p:nvSpPr>
        <p:spPr>
          <a:xfrm>
            <a:off x="839788" y="2326967"/>
            <a:ext cx="10515600" cy="2511835"/>
          </a:xfrm>
        </p:spPr>
        <p:txBody>
          <a:bodyPr rtlCol="0" anchor="b">
            <a:normAutofit/>
          </a:bodyPr>
          <a:lstStyle>
            <a:lvl1pPr>
              <a:defRPr sz="5400"/>
            </a:lvl1pPr>
          </a:lstStyle>
          <a:p>
            <a:pPr rtl="0"/>
            <a:r>
              <a:rPr lang="fr-FR" noProof="0"/>
              <a:t>Modifiez le style du titre</a:t>
            </a:r>
          </a:p>
        </p:txBody>
      </p:sp>
      <p:sp>
        <p:nvSpPr>
          <p:cNvPr id="4" name="Espace réservé du texte 3"/>
          <p:cNvSpPr>
            <a:spLocks noGrp="1"/>
          </p:cNvSpPr>
          <p:nvPr>
            <p:ph type="body" sz="half" idx="2" hasCustomPrompt="1"/>
          </p:nvPr>
        </p:nvSpPr>
        <p:spPr>
          <a:xfrm>
            <a:off x="839788" y="4850581"/>
            <a:ext cx="10514012" cy="1140644"/>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Modifiez les styles du texte du masque</a:t>
            </a:r>
          </a:p>
        </p:txBody>
      </p:sp>
      <p:sp>
        <p:nvSpPr>
          <p:cNvPr id="5" name="Espace réservé de la date 4"/>
          <p:cNvSpPr>
            <a:spLocks noGrp="1"/>
          </p:cNvSpPr>
          <p:nvPr>
            <p:ph type="dt" sz="half" idx="10"/>
          </p:nvPr>
        </p:nvSpPr>
        <p:spPr/>
        <p:txBody>
          <a:bodyPr rtlCol="0"/>
          <a:lstStyle/>
          <a:p>
            <a:pPr rtl="0"/>
            <a:fld id="{7F1BAF4F-D345-40AE-994D-E1765B80CC43}" type="datetime1">
              <a:rPr lang="fr-FR" noProof="0" smtClean="0"/>
              <a:t>07/03/2024</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re 1"/>
          <p:cNvSpPr>
            <a:spLocks noGrp="1"/>
          </p:cNvSpPr>
          <p:nvPr>
            <p:ph type="title"/>
          </p:nvPr>
        </p:nvSpPr>
        <p:spPr>
          <a:xfrm>
            <a:off x="838200" y="365125"/>
            <a:ext cx="10515600" cy="1325563"/>
          </a:xfrm>
        </p:spPr>
        <p:txBody>
          <a:bodyPr rtlCol="0"/>
          <a:lstStyle/>
          <a:p>
            <a:pPr rtl="0"/>
            <a:r>
              <a:rPr lang="fr-FR" noProof="0"/>
              <a:t>Modifiez le style du titre</a:t>
            </a:r>
          </a:p>
        </p:txBody>
      </p:sp>
      <p:sp>
        <p:nvSpPr>
          <p:cNvPr id="7" name="Espace réservé du texte 2"/>
          <p:cNvSpPr>
            <a:spLocks noGrp="1"/>
          </p:cNvSpPr>
          <p:nvPr>
            <p:ph type="body" idx="1" hasCustomPrompt="1"/>
          </p:nvPr>
        </p:nvSpPr>
        <p:spPr>
          <a:xfrm>
            <a:off x="1337282" y="1885950"/>
            <a:ext cx="2946866" cy="576262"/>
          </a:xfrm>
        </p:spPr>
        <p:txBody>
          <a:bodyPr rtlCol="0"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8" name="Espace réservé du texte 3"/>
          <p:cNvSpPr>
            <a:spLocks noGrp="1"/>
          </p:cNvSpPr>
          <p:nvPr>
            <p:ph type="body" sz="half" idx="15" hasCustomPrompt="1"/>
          </p:nvPr>
        </p:nvSpPr>
        <p:spPr>
          <a:xfrm>
            <a:off x="1356798" y="257175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9" name="Espace réservé du texte 4"/>
          <p:cNvSpPr>
            <a:spLocks noGrp="1"/>
          </p:cNvSpPr>
          <p:nvPr>
            <p:ph type="body" sz="quarter" idx="3" hasCustomPrompt="1"/>
          </p:nvPr>
        </p:nvSpPr>
        <p:spPr>
          <a:xfrm>
            <a:off x="4587994" y="1885950"/>
            <a:ext cx="2936241" cy="576262"/>
          </a:xfrm>
        </p:spPr>
        <p:txBody>
          <a:bodyPr vert="horz" lIns="91440" tIns="45720" rIns="91440" bIns="45720" rtlCol="0" anchor="b">
            <a:noAutofit/>
          </a:bodyPr>
          <a:lstStyle>
            <a:lvl1pPr algn="l">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lvl="0" rtl="0"/>
            <a:r>
              <a:rPr lang="fr-FR" noProof="0" dirty="0"/>
              <a:t>Modifiez les styles du texte du masque</a:t>
            </a:r>
          </a:p>
        </p:txBody>
      </p:sp>
      <p:sp>
        <p:nvSpPr>
          <p:cNvPr id="10" name="Espace réservé du texte 3"/>
          <p:cNvSpPr>
            <a:spLocks noGrp="1"/>
          </p:cNvSpPr>
          <p:nvPr>
            <p:ph type="body" sz="half" idx="16" hasCustomPrompt="1"/>
          </p:nvPr>
        </p:nvSpPr>
        <p:spPr>
          <a:xfrm>
            <a:off x="4577441" y="257175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11" name="Espace réservé du texte 4"/>
          <p:cNvSpPr>
            <a:spLocks noGrp="1"/>
          </p:cNvSpPr>
          <p:nvPr>
            <p:ph type="body" sz="quarter" idx="13" hasCustomPrompt="1"/>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lvl="0" rtl="0"/>
            <a:r>
              <a:rPr lang="fr-FR" noProof="0" dirty="0"/>
              <a:t>Modifiez les styles du texte du masque</a:t>
            </a:r>
          </a:p>
        </p:txBody>
      </p:sp>
      <p:sp>
        <p:nvSpPr>
          <p:cNvPr id="12" name="Espace réservé du texte 3"/>
          <p:cNvSpPr>
            <a:spLocks noGrp="1"/>
          </p:cNvSpPr>
          <p:nvPr>
            <p:ph type="body" sz="half" idx="17" hasCustomPrompt="1"/>
          </p:nvPr>
        </p:nvSpPr>
        <p:spPr>
          <a:xfrm>
            <a:off x="7829035" y="257175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dirty="0"/>
              <a:t>Modifiez les styles du texte du masque</a:t>
            </a:r>
          </a:p>
        </p:txBody>
      </p:sp>
      <p:sp>
        <p:nvSpPr>
          <p:cNvPr id="3" name="Espace réservé de la date 2"/>
          <p:cNvSpPr>
            <a:spLocks noGrp="1"/>
          </p:cNvSpPr>
          <p:nvPr>
            <p:ph type="dt" sz="half" idx="10"/>
          </p:nvPr>
        </p:nvSpPr>
        <p:spPr/>
        <p:txBody>
          <a:bodyPr rtlCol="0"/>
          <a:lstStyle/>
          <a:p>
            <a:pPr rtl="0"/>
            <a:fld id="{BB01A25F-EB0A-4F90-BA49-7ACA872B34D8}" type="datetime1">
              <a:rPr lang="fr-FR" noProof="0" smtClean="0"/>
              <a:t>07/03/2024</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s">
    <p:spTree>
      <p:nvGrpSpPr>
        <p:cNvPr id="1" name=""/>
        <p:cNvGrpSpPr/>
        <p:nvPr/>
      </p:nvGrpSpPr>
      <p:grpSpPr>
        <a:xfrm>
          <a:off x="0" y="0"/>
          <a:ext cx="0" cy="0"/>
          <a:chOff x="0" y="0"/>
          <a:chExt cx="0" cy="0"/>
        </a:xfrm>
      </p:grpSpPr>
      <p:sp>
        <p:nvSpPr>
          <p:cNvPr id="30" name="Titre 1"/>
          <p:cNvSpPr>
            <a:spLocks noGrp="1"/>
          </p:cNvSpPr>
          <p:nvPr>
            <p:ph type="title"/>
          </p:nvPr>
        </p:nvSpPr>
        <p:spPr>
          <a:xfrm>
            <a:off x="838200" y="365125"/>
            <a:ext cx="10515600" cy="1325563"/>
          </a:xfrm>
        </p:spPr>
        <p:txBody>
          <a:bodyPr rtlCol="0"/>
          <a:lstStyle/>
          <a:p>
            <a:pPr rtl="0"/>
            <a:r>
              <a:rPr lang="fr-FR" noProof="0"/>
              <a:t>Modifiez le style du titre</a:t>
            </a:r>
          </a:p>
        </p:txBody>
      </p:sp>
      <p:sp>
        <p:nvSpPr>
          <p:cNvPr id="19" name="Espace réservé du texte 2"/>
          <p:cNvSpPr>
            <a:spLocks noGrp="1"/>
          </p:cNvSpPr>
          <p:nvPr>
            <p:ph type="body" idx="1" hasCustomPrompt="1"/>
          </p:nvPr>
        </p:nvSpPr>
        <p:spPr>
          <a:xfrm>
            <a:off x="1332085" y="4297503"/>
            <a:ext cx="2940050"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20" name="Espace réservé d’image 2"/>
          <p:cNvSpPr>
            <a:spLocks noGrp="1" noChangeAspect="1"/>
          </p:cNvSpPr>
          <p:nvPr>
            <p:ph type="pic" idx="15" hasCustomPrompt="1"/>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21" name="Espace réservé du texte 3"/>
          <p:cNvSpPr>
            <a:spLocks noGrp="1"/>
          </p:cNvSpPr>
          <p:nvPr>
            <p:ph type="body" sz="half" idx="18" hasCustomPrompt="1"/>
          </p:nvPr>
        </p:nvSpPr>
        <p:spPr>
          <a:xfrm>
            <a:off x="1332085" y="4873765"/>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22" name="Espace réservé du texte 4"/>
          <p:cNvSpPr>
            <a:spLocks noGrp="1"/>
          </p:cNvSpPr>
          <p:nvPr>
            <p:ph type="body" sz="quarter" idx="3" hasCustomPrompt="1"/>
          </p:nvPr>
        </p:nvSpPr>
        <p:spPr>
          <a:xfrm>
            <a:off x="4568997" y="4297503"/>
            <a:ext cx="2930525"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23" name="Espace réservé d’image 2"/>
          <p:cNvSpPr>
            <a:spLocks noGrp="1" noChangeAspect="1"/>
          </p:cNvSpPr>
          <p:nvPr>
            <p:ph type="pic" idx="21" hasCustomPrompt="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24" name="Espace réservé du texte 3"/>
          <p:cNvSpPr>
            <a:spLocks noGrp="1"/>
          </p:cNvSpPr>
          <p:nvPr>
            <p:ph type="body" sz="half" idx="19" hasCustomPrompt="1"/>
          </p:nvPr>
        </p:nvSpPr>
        <p:spPr>
          <a:xfrm>
            <a:off x="4567644" y="4873764"/>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25" name="Espace réservé du texte 4"/>
          <p:cNvSpPr>
            <a:spLocks noGrp="1"/>
          </p:cNvSpPr>
          <p:nvPr>
            <p:ph type="body" sz="quarter" idx="13" hasCustomPrompt="1"/>
          </p:nvPr>
        </p:nvSpPr>
        <p:spPr>
          <a:xfrm>
            <a:off x="7804322" y="4297503"/>
            <a:ext cx="2932113"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26" name="Espace réservé d’image 2"/>
          <p:cNvSpPr>
            <a:spLocks noGrp="1" noChangeAspect="1"/>
          </p:cNvSpPr>
          <p:nvPr>
            <p:ph type="pic" idx="22" hasCustomPrompt="1"/>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27" name="Espace réservé du texte 3"/>
          <p:cNvSpPr>
            <a:spLocks noGrp="1"/>
          </p:cNvSpPr>
          <p:nvPr>
            <p:ph type="body" sz="half" idx="20" hasCustomPrompt="1"/>
          </p:nvPr>
        </p:nvSpPr>
        <p:spPr>
          <a:xfrm>
            <a:off x="7804197" y="4873762"/>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3" name="Espace réservé de la date 2"/>
          <p:cNvSpPr>
            <a:spLocks noGrp="1"/>
          </p:cNvSpPr>
          <p:nvPr>
            <p:ph type="dt" sz="half" idx="10"/>
          </p:nvPr>
        </p:nvSpPr>
        <p:spPr/>
        <p:txBody>
          <a:bodyPr rtlCol="0"/>
          <a:lstStyle/>
          <a:p>
            <a:pPr rtl="0"/>
            <a:fld id="{3DB43630-A2FF-4BB1-B9F5-DAA442A7D59A}" type="datetime1">
              <a:rPr lang="fr-FR" noProof="0" smtClean="0"/>
              <a:t>07/03/2024</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027890AD-9019-424C-B775-C69750DB8746}" type="datetime1">
              <a:rPr lang="fr-FR" noProof="0" smtClean="0"/>
              <a:t>07/03/2024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838200" y="365125"/>
            <a:ext cx="7734300" cy="5811838"/>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98F4D1B2-563D-44FB-B4FF-BBD3BB70DFB7}" type="datetime1">
              <a:rPr lang="fr-FR" noProof="0" smtClean="0"/>
              <a:t>07/03/2024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8"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51849DEA-2CDB-49C2-85A0-74936F5EFDC6}" type="datetime1">
              <a:rPr lang="fr-FR" noProof="0" smtClean="0"/>
              <a:t>07/03/2024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7" name="Titre 1"/>
          <p:cNvSpPr>
            <a:spLocks noGrp="1"/>
          </p:cNvSpPr>
          <p:nvPr>
            <p:ph type="ctrTitle"/>
          </p:nvPr>
        </p:nvSpPr>
        <p:spPr>
          <a:xfrm>
            <a:off x="854532" y="4464028"/>
            <a:ext cx="9144000" cy="1641490"/>
          </a:xfrm>
        </p:spPr>
        <p:txBody>
          <a:bodyPr wrap="none" rtlCol="0"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pPr rtl="0"/>
            <a:r>
              <a:rPr lang="fr-FR" noProof="0"/>
              <a:t>Modifiez le style du titre</a:t>
            </a:r>
          </a:p>
        </p:txBody>
      </p:sp>
      <p:sp>
        <p:nvSpPr>
          <p:cNvPr id="8" name="Sous-titre 2"/>
          <p:cNvSpPr>
            <a:spLocks noGrp="1"/>
          </p:cNvSpPr>
          <p:nvPr>
            <p:ph type="subTitle" idx="1"/>
          </p:nvPr>
        </p:nvSpPr>
        <p:spPr>
          <a:xfrm>
            <a:off x="854532" y="3693674"/>
            <a:ext cx="9144000" cy="754025"/>
          </a:xfrm>
        </p:spPr>
        <p:txBody>
          <a:bodyPr rtlCol="0"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4" name="Espace réservé de la date 3"/>
          <p:cNvSpPr>
            <a:spLocks noGrp="1"/>
          </p:cNvSpPr>
          <p:nvPr>
            <p:ph type="dt" sz="half" idx="10"/>
          </p:nvPr>
        </p:nvSpPr>
        <p:spPr/>
        <p:txBody>
          <a:bodyPr rtlCol="0"/>
          <a:lstStyle/>
          <a:p>
            <a:pPr rtl="0"/>
            <a:fld id="{BB666DB0-B204-4002-9752-38343B0FEF7A}" type="datetime1">
              <a:rPr lang="fr-FR" noProof="0" smtClean="0"/>
              <a:t>07/03/2024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1120000" y="1825625"/>
            <a:ext cx="5025216"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319840" y="1825625"/>
            <a:ext cx="5033960"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p:cNvSpPr>
            <a:spLocks noGrp="1"/>
          </p:cNvSpPr>
          <p:nvPr>
            <p:ph type="dt" sz="half" idx="10"/>
          </p:nvPr>
        </p:nvSpPr>
        <p:spPr/>
        <p:txBody>
          <a:bodyPr rtlCol="0"/>
          <a:lstStyle/>
          <a:p>
            <a:pPr rtl="0"/>
            <a:fld id="{2988CFC4-A386-4ED1-A4AA-659FBEC0BEA0}" type="datetime1">
              <a:rPr lang="fr-FR" noProof="0" smtClean="0"/>
              <a:t>07/03/2024</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rtlCol="0"/>
          <a:lstStyle/>
          <a:p>
            <a:pPr rtl="0"/>
            <a:r>
              <a:rPr lang="fr-FR" noProof="0"/>
              <a:t>Modifiez le style du titre</a:t>
            </a:r>
          </a:p>
        </p:txBody>
      </p:sp>
      <p:sp>
        <p:nvSpPr>
          <p:cNvPr id="3" name="Espace réservé du texte 2"/>
          <p:cNvSpPr>
            <a:spLocks noGrp="1"/>
          </p:cNvSpPr>
          <p:nvPr>
            <p:ph type="body" idx="1" hasCustomPrompt="1"/>
          </p:nvPr>
        </p:nvSpPr>
        <p:spPr>
          <a:xfrm>
            <a:off x="1120000" y="1681163"/>
            <a:ext cx="5025216" cy="823912"/>
          </a:xfrm>
        </p:spPr>
        <p:txBody>
          <a:bodyPr rtlCol="0"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p:cNvSpPr>
            <a:spLocks noGrp="1"/>
          </p:cNvSpPr>
          <p:nvPr>
            <p:ph sz="half" idx="2" hasCustomPrompt="1"/>
          </p:nvPr>
        </p:nvSpPr>
        <p:spPr>
          <a:xfrm>
            <a:off x="1120000" y="2505075"/>
            <a:ext cx="5025216"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p:cNvSpPr>
            <a:spLocks noGrp="1"/>
          </p:cNvSpPr>
          <p:nvPr>
            <p:ph type="body" sz="quarter" idx="3" hasCustomPrompt="1"/>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lvl="0" rtl="0"/>
            <a:r>
              <a:rPr lang="fr-FR" noProof="0" dirty="0"/>
              <a:t>Modifiez les styles du texte du masque</a:t>
            </a:r>
          </a:p>
        </p:txBody>
      </p:sp>
      <p:sp>
        <p:nvSpPr>
          <p:cNvPr id="6" name="Espace réservé du contenu 5"/>
          <p:cNvSpPr>
            <a:spLocks noGrp="1"/>
          </p:cNvSpPr>
          <p:nvPr>
            <p:ph sz="quarter" idx="4" hasCustomPrompt="1"/>
          </p:nvPr>
        </p:nvSpPr>
        <p:spPr>
          <a:xfrm>
            <a:off x="6319840" y="2505075"/>
            <a:ext cx="5035548"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fld id="{04B5D978-23FF-41CD-98AF-424D1EC626B8}" type="datetime1">
              <a:rPr lang="fr-FR" noProof="0" smtClean="0"/>
              <a:t>07/03/2024</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e la date 2"/>
          <p:cNvSpPr>
            <a:spLocks noGrp="1"/>
          </p:cNvSpPr>
          <p:nvPr>
            <p:ph type="dt" sz="half" idx="10"/>
          </p:nvPr>
        </p:nvSpPr>
        <p:spPr/>
        <p:txBody>
          <a:bodyPr rtlCol="0"/>
          <a:lstStyle/>
          <a:p>
            <a:pPr rtl="0"/>
            <a:fld id="{FF9B42CD-3FA7-4D3C-AF89-29846692AACA}" type="datetime1">
              <a:rPr lang="fr-FR" noProof="0" smtClean="0"/>
              <a:t>07/03/2024</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6F16122E-5243-47E3-81AE-35D88BC7F459}" type="datetime1">
              <a:rPr lang="fr-FR" noProof="0" smtClean="0"/>
              <a:t>07/03/2024</a:t>
            </a:fld>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p>
        </p:txBody>
      </p:sp>
      <p:sp>
        <p:nvSpPr>
          <p:cNvPr id="3" name="Espace réservé du contenu 2"/>
          <p:cNvSpPr>
            <a:spLocks noGrp="1"/>
          </p:cNvSpPr>
          <p:nvPr>
            <p:ph idx="1" hasCustomPrompt="1"/>
          </p:nvPr>
        </p:nvSpPr>
        <p:spPr>
          <a:xfrm>
            <a:off x="5183188" y="987425"/>
            <a:ext cx="6172200" cy="4873625"/>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1120000" y="2057400"/>
            <a:ext cx="3652025" cy="3811588"/>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fld id="{0E1F5770-B609-45D1-B391-F2B1816E6170}" type="datetime1">
              <a:rPr lang="fr-FR" noProof="0" smtClean="0"/>
              <a:t>07/03/2024</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20000" y="2057400"/>
            <a:ext cx="3652025" cy="3811588"/>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fld id="{849FA2F0-3360-45E2-BAC8-79910B5486D8}" type="datetime1">
              <a:rPr lang="fr-FR" noProof="0" smtClean="0"/>
              <a:t>07/03/2024</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pPr rtl="0"/>
            <a:fld id="{30972C6A-678F-446E-8A7B-752F0B446CB6}" type="datetime1">
              <a:rPr lang="fr-FR" noProof="0" smtClean="0"/>
              <a:t>07/03/2024</a:t>
            </a:fld>
            <a:endParaRPr lang="fr-FR" noProof="0"/>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pPr rtl="0"/>
            <a:endParaRPr lang="fr-FR" noProof="0"/>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pPr rtl="0"/>
            <a:fld id="{6D22F896-40B5-4ADD-8801-0D06FADFA095}" type="slidenum">
              <a:rPr lang="fr-FR" noProof="0" smtClean="0"/>
              <a:pPr rtl="0"/>
              <a:t>‹N°›</a:t>
            </a:fld>
            <a:endParaRPr lang="fr-FR"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hyperlink" Target="Mon%20dossier%20Tableau/Classeurs/Eau_potable_dans_le_monde_Fahima_BEHILLIL_P8.twb"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png"/><Relationship Id="rId7" Type="http://schemas.openxmlformats.org/officeDocument/2006/relationships/diagramQuickStyle" Target="../diagrams/quickStyle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3.jpeg"/><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6636B6-A233-459A-95E5-DFBD46F360BC}"/>
              </a:ext>
            </a:extLst>
          </p:cNvPr>
          <p:cNvSpPr>
            <a:spLocks noGrp="1"/>
          </p:cNvSpPr>
          <p:nvPr>
            <p:ph type="title"/>
          </p:nvPr>
        </p:nvSpPr>
        <p:spPr>
          <a:xfrm>
            <a:off x="838200" y="365125"/>
            <a:ext cx="10515600" cy="2054802"/>
          </a:xfrm>
        </p:spPr>
        <p:txBody>
          <a:bodyPr rtlCol="0" anchor="ctr">
            <a:normAutofit fontScale="90000"/>
          </a:bodyPr>
          <a:lstStyle/>
          <a:p>
            <a:br>
              <a:rPr lang="fr-FR" sz="4200" dirty="0"/>
            </a:br>
            <a:r>
              <a:rPr lang="fr-FR" sz="8000" dirty="0"/>
              <a:t>Accès à l’eau dans le monde</a:t>
            </a:r>
          </a:p>
        </p:txBody>
      </p:sp>
      <p:pic>
        <p:nvPicPr>
          <p:cNvPr id="1032" name="Picture 8">
            <a:extLst>
              <a:ext uri="{FF2B5EF4-FFF2-40B4-BE49-F238E27FC236}">
                <a16:creationId xmlns:a16="http://schemas.microsoft.com/office/drawing/2014/main" id="{F91AC12E-01CE-3903-C509-0F4C53ACEAE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158040" y="5083530"/>
            <a:ext cx="5033960" cy="1774470"/>
          </a:xfrm>
          <a:prstGeom prst="rect">
            <a:avLst/>
          </a:prstGeom>
          <a:solidFill>
            <a:srgbClr val="FFFFFF"/>
          </a:solidFill>
        </p:spPr>
      </p:pic>
      <p:sp>
        <p:nvSpPr>
          <p:cNvPr id="6" name="ZoneTexte 5">
            <a:extLst>
              <a:ext uri="{FF2B5EF4-FFF2-40B4-BE49-F238E27FC236}">
                <a16:creationId xmlns:a16="http://schemas.microsoft.com/office/drawing/2014/main" id="{4D628ED5-A3B7-A553-90FB-599126EBF6FF}"/>
              </a:ext>
            </a:extLst>
          </p:cNvPr>
          <p:cNvSpPr txBox="1"/>
          <p:nvPr/>
        </p:nvSpPr>
        <p:spPr>
          <a:xfrm>
            <a:off x="493863" y="5730699"/>
            <a:ext cx="6094562" cy="48013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2800" b="0" i="0" u="none" strike="noStrike" kern="1200" cap="none" spc="0" normalizeH="0" baseline="0" noProof="0" dirty="0">
                <a:ln>
                  <a:noFill/>
                </a:ln>
                <a:gradFill>
                  <a:gsLst>
                    <a:gs pos="34000">
                      <a:prstClr val="white">
                        <a:lumMod val="93000"/>
                      </a:prstClr>
                    </a:gs>
                    <a:gs pos="0">
                      <a:prstClr val="black">
                        <a:lumMod val="25000"/>
                        <a:lumOff val="75000"/>
                      </a:prstClr>
                    </a:gs>
                    <a:gs pos="100000">
                      <a:srgbClr val="94D7E4">
                        <a:lumMod val="0"/>
                        <a:lumOff val="100000"/>
                      </a:srgbClr>
                    </a:gs>
                  </a:gsLst>
                  <a:lin ang="4800000" scaled="0"/>
                </a:gradFill>
                <a:effectLst/>
                <a:uLnTx/>
                <a:uFillTx/>
                <a:latin typeface="Corbel" panose="020B0503020204020204"/>
                <a:ea typeface="+mn-ea"/>
                <a:cs typeface="+mn-cs"/>
              </a:rPr>
              <a:t>Fahima BEHILLIL</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0686F6B-95B3-78D4-EFE2-0607CC23EF46}"/>
              </a:ext>
            </a:extLst>
          </p:cNvPr>
          <p:cNvSpPr>
            <a:spLocks noGrp="1"/>
          </p:cNvSpPr>
          <p:nvPr>
            <p:ph type="title"/>
          </p:nvPr>
        </p:nvSpPr>
        <p:spPr/>
        <p:txBody>
          <a:bodyPr/>
          <a:lstStyle/>
          <a:p>
            <a:pPr algn="ctr"/>
            <a:r>
              <a:rPr lang="fr-FR"/>
              <a:t>DASHBOARD</a:t>
            </a:r>
            <a:endParaRPr lang="fr-FR" dirty="0"/>
          </a:p>
        </p:txBody>
      </p:sp>
      <p:sp>
        <p:nvSpPr>
          <p:cNvPr id="3" name="Espace réservé du contenu 2">
            <a:extLst>
              <a:ext uri="{FF2B5EF4-FFF2-40B4-BE49-F238E27FC236}">
                <a16:creationId xmlns:a16="http://schemas.microsoft.com/office/drawing/2014/main" id="{22200324-7B67-2302-43D0-DACF9A068CE8}"/>
              </a:ext>
            </a:extLst>
          </p:cNvPr>
          <p:cNvSpPr>
            <a:spLocks noGrp="1"/>
          </p:cNvSpPr>
          <p:nvPr>
            <p:ph idx="1"/>
          </p:nvPr>
        </p:nvSpPr>
        <p:spPr>
          <a:xfrm>
            <a:off x="1120000" y="3428999"/>
            <a:ext cx="10233800" cy="602227"/>
          </a:xfrm>
        </p:spPr>
        <p:txBody>
          <a:bodyPr>
            <a:normAutofit fontScale="77500" lnSpcReduction="20000"/>
          </a:bodyPr>
          <a:lstStyle/>
          <a:p>
            <a:r>
              <a:rPr lang="fr-FR" dirty="0">
                <a:hlinkClick r:id="rId2" action="ppaction://hlinkfile"/>
              </a:rPr>
              <a:t>https://public.tableau.com/app/profile/behillil.fahima/viz/Eau_potable_dans_le_monde_Fahima_BEHILLIL_P8/Accsleau</a:t>
            </a:r>
            <a:endParaRPr lang="fr-FR" dirty="0"/>
          </a:p>
        </p:txBody>
      </p:sp>
    </p:spTree>
    <p:extLst>
      <p:ext uri="{BB962C8B-B14F-4D97-AF65-F5344CB8AC3E}">
        <p14:creationId xmlns:p14="http://schemas.microsoft.com/office/powerpoint/2010/main" val="989169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5485FA8-B3AA-5AE7-A298-66434F0D8A1C}"/>
              </a:ext>
            </a:extLst>
          </p:cNvPr>
          <p:cNvSpPr>
            <a:spLocks noGrp="1"/>
          </p:cNvSpPr>
          <p:nvPr>
            <p:ph type="title"/>
          </p:nvPr>
        </p:nvSpPr>
        <p:spPr/>
        <p:txBody>
          <a:bodyPr/>
          <a:lstStyle/>
          <a:p>
            <a:pPr algn="ctr"/>
            <a:r>
              <a:rPr lang="fr-FR" dirty="0"/>
              <a:t>Contexte</a:t>
            </a:r>
          </a:p>
        </p:txBody>
      </p:sp>
      <p:sp>
        <p:nvSpPr>
          <p:cNvPr id="3" name="Espace réservé du contenu 2">
            <a:extLst>
              <a:ext uri="{FF2B5EF4-FFF2-40B4-BE49-F238E27FC236}">
                <a16:creationId xmlns:a16="http://schemas.microsoft.com/office/drawing/2014/main" id="{FB8588D9-7084-E2E8-D19B-80F5EF3F0D4D}"/>
              </a:ext>
            </a:extLst>
          </p:cNvPr>
          <p:cNvSpPr>
            <a:spLocks noGrp="1"/>
          </p:cNvSpPr>
          <p:nvPr>
            <p:ph idx="1"/>
          </p:nvPr>
        </p:nvSpPr>
        <p:spPr/>
        <p:txBody>
          <a:bodyPr>
            <a:normAutofit/>
          </a:bodyPr>
          <a:lstStyle/>
          <a:p>
            <a:pPr marL="0" indent="0" algn="l">
              <a:buNone/>
            </a:pPr>
            <a:r>
              <a:rPr lang="fr-FR" dirty="0"/>
              <a:t>DWFA a effectué une demande de financement auprès d’un bailleur de fonds en présentant 3 domaines d’expertise la modernisation ou la création de services d’accès à l’eau potable ou le consulting auprès de gouvernements quant à leurs politiques d’accès à l’eau.</a:t>
            </a:r>
          </a:p>
          <a:p>
            <a:pPr marL="0" indent="0" algn="l">
              <a:buNone/>
            </a:pPr>
            <a:endParaRPr lang="fr-FR" dirty="0"/>
          </a:p>
          <a:p>
            <a:pPr marL="0" indent="0" algn="l">
              <a:buNone/>
            </a:pPr>
            <a:r>
              <a:rPr lang="fr-FR" dirty="0"/>
              <a:t>Ces nouveaux financements, s’ils sont accordés par le bailleur, pourront permettre d’investir dans un des domaines d’expertise dans un pays qui n’est pas encore déterminé.</a:t>
            </a:r>
          </a:p>
        </p:txBody>
      </p:sp>
    </p:spTree>
    <p:extLst>
      <p:ext uri="{BB962C8B-B14F-4D97-AF65-F5344CB8AC3E}">
        <p14:creationId xmlns:p14="http://schemas.microsoft.com/office/powerpoint/2010/main" val="2295032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187521-053B-42CA-5121-B243311AB762}"/>
              </a:ext>
            </a:extLst>
          </p:cNvPr>
          <p:cNvSpPr>
            <a:spLocks noGrp="1"/>
          </p:cNvSpPr>
          <p:nvPr>
            <p:ph type="title"/>
          </p:nvPr>
        </p:nvSpPr>
        <p:spPr/>
        <p:txBody>
          <a:bodyPr/>
          <a:lstStyle/>
          <a:p>
            <a:pPr algn="ctr"/>
            <a:r>
              <a:rPr lang="fr-FR" dirty="0"/>
              <a:t>Missions </a:t>
            </a:r>
          </a:p>
        </p:txBody>
      </p:sp>
      <p:sp>
        <p:nvSpPr>
          <p:cNvPr id="3" name="Espace réservé du contenu 2">
            <a:extLst>
              <a:ext uri="{FF2B5EF4-FFF2-40B4-BE49-F238E27FC236}">
                <a16:creationId xmlns:a16="http://schemas.microsoft.com/office/drawing/2014/main" id="{B03D6FDE-F100-2FA0-1C6B-80BEA574C46B}"/>
              </a:ext>
            </a:extLst>
          </p:cNvPr>
          <p:cNvSpPr>
            <a:spLocks noGrp="1"/>
          </p:cNvSpPr>
          <p:nvPr>
            <p:ph idx="1"/>
          </p:nvPr>
        </p:nvSpPr>
        <p:spPr/>
        <p:txBody>
          <a:bodyPr/>
          <a:lstStyle/>
          <a:p>
            <a:pPr marL="0" indent="0" algn="l">
              <a:buNone/>
            </a:pPr>
            <a:endParaRPr lang="fr-FR" b="0" i="0" dirty="0">
              <a:solidFill>
                <a:srgbClr val="271A38"/>
              </a:solidFill>
              <a:effectLst/>
              <a:latin typeface="Inter"/>
            </a:endParaRPr>
          </a:p>
          <a:p>
            <a:r>
              <a:rPr lang="fr-FR" dirty="0"/>
              <a:t>Réaliser un tableau de bord présentant une vue globale de l’accès à l’eau potable dans le monde</a:t>
            </a:r>
          </a:p>
          <a:p>
            <a:pPr marL="0" indent="0">
              <a:buNone/>
            </a:pPr>
            <a:endParaRPr lang="fr-FR" dirty="0"/>
          </a:p>
          <a:p>
            <a:r>
              <a:rPr lang="fr-FR" dirty="0"/>
              <a:t>Visualisation qui permettra de choisir le pays à cibler dès que le bailleur de fonds aura donné sa réponse sur le domaine d’expertise à financer.</a:t>
            </a:r>
          </a:p>
          <a:p>
            <a:endParaRPr lang="fr-FR" dirty="0"/>
          </a:p>
        </p:txBody>
      </p:sp>
    </p:spTree>
    <p:extLst>
      <p:ext uri="{BB962C8B-B14F-4D97-AF65-F5344CB8AC3E}">
        <p14:creationId xmlns:p14="http://schemas.microsoft.com/office/powerpoint/2010/main" val="4154406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Image 3" descr="plan rapproché de vagues">
            <a:extLst>
              <a:ext uri="{FF2B5EF4-FFF2-40B4-BE49-F238E27FC236}">
                <a16:creationId xmlns:a16="http://schemas.microsoft.com/office/drawing/2014/main" id="{692B3DD6-F115-484E-A49B-A9F70B6E8A2E}"/>
              </a:ext>
            </a:extLst>
          </p:cNvPr>
          <p:cNvPicPr>
            <a:picLocks noChangeAspect="1"/>
          </p:cNvPicPr>
          <p:nvPr/>
        </p:nvPicPr>
        <p:blipFill rotWithShape="1">
          <a:blip r:embed="rId4">
            <a:alphaModFix amt="25000"/>
          </a:blip>
          <a:srcRect b="15730"/>
          <a:stretch/>
        </p:blipFill>
        <p:spPr>
          <a:xfrm>
            <a:off x="20" y="1"/>
            <a:ext cx="12191980" cy="6858000"/>
          </a:xfrm>
          <a:prstGeom prst="rect">
            <a:avLst/>
          </a:prstGeom>
        </p:spPr>
      </p:pic>
      <p:sp>
        <p:nvSpPr>
          <p:cNvPr id="2" name="Titr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fr-FR" dirty="0"/>
              <a:t>Besoins </a:t>
            </a:r>
          </a:p>
        </p:txBody>
      </p:sp>
      <p:graphicFrame>
        <p:nvGraphicFramePr>
          <p:cNvPr id="9" name="Espace réservé du contenu 4" descr="Graphique SmartArt d’une chronologie en hexagones&#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1570975680"/>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69295761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35868E-984C-6EEA-1388-AB0F3FC1023E}"/>
              </a:ext>
            </a:extLst>
          </p:cNvPr>
          <p:cNvSpPr>
            <a:spLocks noGrp="1"/>
          </p:cNvSpPr>
          <p:nvPr>
            <p:ph type="title"/>
          </p:nvPr>
        </p:nvSpPr>
        <p:spPr/>
        <p:txBody>
          <a:bodyPr/>
          <a:lstStyle/>
          <a:p>
            <a:pPr algn="ctr"/>
            <a:r>
              <a:rPr lang="fr-FR" dirty="0"/>
              <a:t>BLUEPRINT</a:t>
            </a:r>
          </a:p>
        </p:txBody>
      </p:sp>
      <p:pic>
        <p:nvPicPr>
          <p:cNvPr id="5" name="Espace réservé du contenu 4" descr="Une image contenant texte, capture d’écran, document, Police&#10;&#10;Description générée automatiquement">
            <a:extLst>
              <a:ext uri="{FF2B5EF4-FFF2-40B4-BE49-F238E27FC236}">
                <a16:creationId xmlns:a16="http://schemas.microsoft.com/office/drawing/2014/main" id="{F6F40A33-3724-9856-DCD9-2C3C3E4C465E}"/>
              </a:ext>
            </a:extLst>
          </p:cNvPr>
          <p:cNvPicPr>
            <a:picLocks noGrp="1" noChangeAspect="1"/>
          </p:cNvPicPr>
          <p:nvPr>
            <p:ph idx="1"/>
          </p:nvPr>
        </p:nvPicPr>
        <p:blipFill>
          <a:blip r:embed="rId2"/>
          <a:stretch>
            <a:fillRect/>
          </a:stretch>
        </p:blipFill>
        <p:spPr>
          <a:xfrm>
            <a:off x="2467704" y="1825625"/>
            <a:ext cx="7539166" cy="4351338"/>
          </a:xfrm>
        </p:spPr>
      </p:pic>
    </p:spTree>
    <p:extLst>
      <p:ext uri="{BB962C8B-B14F-4D97-AF65-F5344CB8AC3E}">
        <p14:creationId xmlns:p14="http://schemas.microsoft.com/office/powerpoint/2010/main" val="2696531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241881-0E9A-1035-C716-C3354B21EE0A}"/>
              </a:ext>
            </a:extLst>
          </p:cNvPr>
          <p:cNvSpPr>
            <a:spLocks noGrp="1"/>
          </p:cNvSpPr>
          <p:nvPr>
            <p:ph type="title"/>
          </p:nvPr>
        </p:nvSpPr>
        <p:spPr/>
        <p:txBody>
          <a:bodyPr/>
          <a:lstStyle/>
          <a:p>
            <a:pPr algn="ctr"/>
            <a:r>
              <a:rPr lang="fr-FR" dirty="0"/>
              <a:t>MOCKUP</a:t>
            </a:r>
          </a:p>
        </p:txBody>
      </p:sp>
      <p:pic>
        <p:nvPicPr>
          <p:cNvPr id="5" name="Espace réservé du contenu 4" descr="Une image contenant texte, capture d’écran, fruit, diagramme&#10;&#10;Description générée automatiquement">
            <a:extLst>
              <a:ext uri="{FF2B5EF4-FFF2-40B4-BE49-F238E27FC236}">
                <a16:creationId xmlns:a16="http://schemas.microsoft.com/office/drawing/2014/main" id="{4DF246C2-DB89-4367-1814-7BEEE3CB2D16}"/>
              </a:ext>
            </a:extLst>
          </p:cNvPr>
          <p:cNvPicPr>
            <a:picLocks noGrp="1" noChangeAspect="1"/>
          </p:cNvPicPr>
          <p:nvPr>
            <p:ph idx="1"/>
          </p:nvPr>
        </p:nvPicPr>
        <p:blipFill>
          <a:blip r:embed="rId2"/>
          <a:stretch>
            <a:fillRect/>
          </a:stretch>
        </p:blipFill>
        <p:spPr>
          <a:xfrm>
            <a:off x="2407458" y="1825625"/>
            <a:ext cx="7659658" cy="4351338"/>
          </a:xfrm>
        </p:spPr>
      </p:pic>
    </p:spTree>
    <p:extLst>
      <p:ext uri="{BB962C8B-B14F-4D97-AF65-F5344CB8AC3E}">
        <p14:creationId xmlns:p14="http://schemas.microsoft.com/office/powerpoint/2010/main" val="3031383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E59D11-DDD8-8321-5760-F5C9B917D701}"/>
              </a:ext>
            </a:extLst>
          </p:cNvPr>
          <p:cNvSpPr>
            <a:spLocks noGrp="1"/>
          </p:cNvSpPr>
          <p:nvPr>
            <p:ph type="title"/>
          </p:nvPr>
        </p:nvSpPr>
        <p:spPr/>
        <p:txBody>
          <a:bodyPr/>
          <a:lstStyle/>
          <a:p>
            <a:pPr algn="ctr"/>
            <a:r>
              <a:rPr lang="fr-FR" dirty="0"/>
              <a:t>MOCKUP</a:t>
            </a:r>
          </a:p>
        </p:txBody>
      </p:sp>
      <p:pic>
        <p:nvPicPr>
          <p:cNvPr id="5" name="Espace réservé du contenu 4" descr="Une image contenant texte, capture d’écran, diagramme, Police&#10;&#10;Description générée automatiquement">
            <a:extLst>
              <a:ext uri="{FF2B5EF4-FFF2-40B4-BE49-F238E27FC236}">
                <a16:creationId xmlns:a16="http://schemas.microsoft.com/office/drawing/2014/main" id="{F2118BCC-6192-C466-4C44-DE0C06C3F3B8}"/>
              </a:ext>
            </a:extLst>
          </p:cNvPr>
          <p:cNvPicPr>
            <a:picLocks noGrp="1" noChangeAspect="1"/>
          </p:cNvPicPr>
          <p:nvPr>
            <p:ph idx="1"/>
          </p:nvPr>
        </p:nvPicPr>
        <p:blipFill>
          <a:blip r:embed="rId2"/>
          <a:stretch>
            <a:fillRect/>
          </a:stretch>
        </p:blipFill>
        <p:spPr>
          <a:xfrm>
            <a:off x="3097118" y="1825625"/>
            <a:ext cx="6280338" cy="4351338"/>
          </a:xfrm>
        </p:spPr>
      </p:pic>
    </p:spTree>
    <p:extLst>
      <p:ext uri="{BB962C8B-B14F-4D97-AF65-F5344CB8AC3E}">
        <p14:creationId xmlns:p14="http://schemas.microsoft.com/office/powerpoint/2010/main" val="484188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5DA681B-9DDC-C67C-9BD9-3F9319FB4CA3}"/>
              </a:ext>
            </a:extLst>
          </p:cNvPr>
          <p:cNvSpPr>
            <a:spLocks noGrp="1"/>
          </p:cNvSpPr>
          <p:nvPr>
            <p:ph type="title"/>
          </p:nvPr>
        </p:nvSpPr>
        <p:spPr/>
        <p:txBody>
          <a:bodyPr/>
          <a:lstStyle/>
          <a:p>
            <a:pPr algn="ctr"/>
            <a:r>
              <a:rPr lang="fr-FR" dirty="0"/>
              <a:t>MOCKUP</a:t>
            </a:r>
          </a:p>
        </p:txBody>
      </p:sp>
      <p:pic>
        <p:nvPicPr>
          <p:cNvPr id="5" name="Espace réservé du contenu 4" descr="Une image contenant texte, diagramme, capture d’écran, conception&#10;&#10;Description générée automatiquement">
            <a:extLst>
              <a:ext uri="{FF2B5EF4-FFF2-40B4-BE49-F238E27FC236}">
                <a16:creationId xmlns:a16="http://schemas.microsoft.com/office/drawing/2014/main" id="{93F7FEA9-DF63-EE43-0671-23C03425325E}"/>
              </a:ext>
            </a:extLst>
          </p:cNvPr>
          <p:cNvPicPr>
            <a:picLocks noGrp="1" noChangeAspect="1"/>
          </p:cNvPicPr>
          <p:nvPr>
            <p:ph idx="1"/>
          </p:nvPr>
        </p:nvPicPr>
        <p:blipFill>
          <a:blip r:embed="rId2"/>
          <a:stretch>
            <a:fillRect/>
          </a:stretch>
        </p:blipFill>
        <p:spPr>
          <a:xfrm>
            <a:off x="2348623" y="1825625"/>
            <a:ext cx="7777328" cy="4351338"/>
          </a:xfrm>
        </p:spPr>
      </p:pic>
    </p:spTree>
    <p:extLst>
      <p:ext uri="{BB962C8B-B14F-4D97-AF65-F5344CB8AC3E}">
        <p14:creationId xmlns:p14="http://schemas.microsoft.com/office/powerpoint/2010/main" val="3981909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77C743F-F6D2-ADE5-6C69-7A22DC373CC1}"/>
              </a:ext>
            </a:extLst>
          </p:cNvPr>
          <p:cNvSpPr>
            <a:spLocks noGrp="1"/>
          </p:cNvSpPr>
          <p:nvPr>
            <p:ph type="title"/>
          </p:nvPr>
        </p:nvSpPr>
        <p:spPr/>
        <p:txBody>
          <a:bodyPr/>
          <a:lstStyle/>
          <a:p>
            <a:pPr algn="ctr"/>
            <a:r>
              <a:rPr lang="fr-FR" dirty="0"/>
              <a:t>MOCKUP</a:t>
            </a:r>
          </a:p>
        </p:txBody>
      </p:sp>
      <p:pic>
        <p:nvPicPr>
          <p:cNvPr id="5" name="Espace réservé du contenu 4" descr="Une image contenant texte, capture d’écran, diagramme, Police&#10;&#10;Description générée automatiquement">
            <a:extLst>
              <a:ext uri="{FF2B5EF4-FFF2-40B4-BE49-F238E27FC236}">
                <a16:creationId xmlns:a16="http://schemas.microsoft.com/office/drawing/2014/main" id="{3971CAC4-66E5-B8E2-F539-023545BF6A10}"/>
              </a:ext>
            </a:extLst>
          </p:cNvPr>
          <p:cNvPicPr>
            <a:picLocks noGrp="1" noChangeAspect="1"/>
          </p:cNvPicPr>
          <p:nvPr>
            <p:ph idx="1"/>
          </p:nvPr>
        </p:nvPicPr>
        <p:blipFill>
          <a:blip r:embed="rId2"/>
          <a:stretch>
            <a:fillRect/>
          </a:stretch>
        </p:blipFill>
        <p:spPr>
          <a:xfrm>
            <a:off x="2363669" y="1825625"/>
            <a:ext cx="7747237" cy="4351338"/>
          </a:xfrm>
        </p:spPr>
      </p:pic>
    </p:spTree>
    <p:extLst>
      <p:ext uri="{BB962C8B-B14F-4D97-AF65-F5344CB8AC3E}">
        <p14:creationId xmlns:p14="http://schemas.microsoft.com/office/powerpoint/2010/main" val="2386662805"/>
      </p:ext>
    </p:extLst>
  </p:cSld>
  <p:clrMapOvr>
    <a:masterClrMapping/>
  </p:clrMapOvr>
</p:sld>
</file>

<file path=ppt/theme/theme1.xml><?xml version="1.0" encoding="utf-8"?>
<a:theme xmlns:a="http://schemas.openxmlformats.org/drawingml/2006/main" name="Profondeur">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805000_TF77929380.potx" id="{7BA4FD34-32C3-4231-B145-98A403A2B9FC}" vid="{DAF6E345-664D-43C9-B9E7-CCF03AF511E0}"/>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F23494-F630-4E01-81EA-AA2F2975971E}">
  <ds:schemaRefs>
    <ds:schemaRef ds:uri="http://purl.org/dc/dcmitype/"/>
    <ds:schemaRef ds:uri="http://purl.org/dc/elements/1.1/"/>
    <ds:schemaRef ds:uri="71af3243-3dd4-4a8d-8c0d-dd76da1f02a5"/>
    <ds:schemaRef ds:uri="http://schemas.microsoft.com/office/2006/documentManagement/types"/>
    <ds:schemaRef ds:uri="http://schemas.microsoft.com/office/2006/metadata/properties"/>
    <ds:schemaRef ds:uri="http://schemas.openxmlformats.org/package/2006/metadata/core-properties"/>
    <ds:schemaRef ds:uri="http://purl.org/dc/terms/"/>
    <ds:schemaRef ds:uri="http://schemas.microsoft.com/office/infopath/2007/PartnerControls"/>
    <ds:schemaRef ds:uri="16c05727-aa75-4e4a-9b5f-8a80a1165891"/>
    <ds:schemaRef ds:uri="http://www.w3.org/XML/1998/namespace"/>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Conception Profondeur</Template>
  <TotalTime>134</TotalTime>
  <Words>237</Words>
  <Application>Microsoft Office PowerPoint</Application>
  <PresentationFormat>Grand écran</PresentationFormat>
  <Paragraphs>34</Paragraphs>
  <Slides>10</Slides>
  <Notes>2</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10</vt:i4>
      </vt:variant>
    </vt:vector>
  </HeadingPairs>
  <TitlesOfParts>
    <vt:vector size="15" baseType="lpstr">
      <vt:lpstr>Arial</vt:lpstr>
      <vt:lpstr>Calibri</vt:lpstr>
      <vt:lpstr>Corbel</vt:lpstr>
      <vt:lpstr>Inter</vt:lpstr>
      <vt:lpstr>Profondeur</vt:lpstr>
      <vt:lpstr> Accès à l’eau dans le monde</vt:lpstr>
      <vt:lpstr>Contexte</vt:lpstr>
      <vt:lpstr>Missions </vt:lpstr>
      <vt:lpstr>Besoins </vt:lpstr>
      <vt:lpstr>BLUEPRINT</vt:lpstr>
      <vt:lpstr>MOCKUP</vt:lpstr>
      <vt:lpstr>MOCKUP</vt:lpstr>
      <vt:lpstr>MOCKUP</vt:lpstr>
      <vt:lpstr>MOCKUP</vt:lpstr>
      <vt:lpstr>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Accès à l’eau dans le monde</dc:title>
  <dc:creator>Fahima</dc:creator>
  <cp:lastModifiedBy>Fahima</cp:lastModifiedBy>
  <cp:revision>5</cp:revision>
  <dcterms:created xsi:type="dcterms:W3CDTF">2024-02-19T10:23:28Z</dcterms:created>
  <dcterms:modified xsi:type="dcterms:W3CDTF">2024-03-07T09:07:43Z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